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14546263"/>
  <p:notesSz cx="6858000" cy="9144000"/>
  <p:defaultTextStyle>
    <a:defPPr>
      <a:defRPr lang="ja-JP"/>
    </a:defPPr>
    <a:lvl1pPr marL="0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21047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42096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163143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884190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05240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326287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047334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768382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972" autoAdjust="0"/>
    <p:restoredTop sz="94660"/>
  </p:normalViewPr>
  <p:slideViewPr>
    <p:cSldViewPr>
      <p:cViewPr varScale="1">
        <p:scale>
          <a:sx n="35" d="100"/>
          <a:sy n="35" d="100"/>
        </p:scale>
        <p:origin x="-1434" y="-84"/>
      </p:cViewPr>
      <p:guideLst>
        <p:guide orient="horz" pos="4582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ンプレ●B4リング_縦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4160" y="264255"/>
            <a:ext cx="10165080" cy="1401775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2006" y="4518772"/>
            <a:ext cx="9089391" cy="311801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4012" y="8242883"/>
            <a:ext cx="7485379" cy="371737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21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42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63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84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05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26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473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68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52716" y="582529"/>
            <a:ext cx="2406015" cy="12411463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4670" y="582529"/>
            <a:ext cx="7039821" cy="1241146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707" y="9347323"/>
            <a:ext cx="9089391" cy="2889050"/>
          </a:xfrm>
        </p:spPr>
        <p:txBody>
          <a:bodyPr anchor="t"/>
          <a:lstStyle>
            <a:lvl1pPr algn="l">
              <a:defRPr sz="63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44707" y="6165330"/>
            <a:ext cx="9089391" cy="3181993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21047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4209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1631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88419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052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32628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04733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7683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4672" y="3394131"/>
            <a:ext cx="4722918" cy="9599860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35813" y="3394131"/>
            <a:ext cx="4722918" cy="9599860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4671" y="3256075"/>
            <a:ext cx="4724775" cy="1356976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21047" indent="0">
              <a:buNone/>
              <a:defRPr sz="3200" b="1"/>
            </a:lvl2pPr>
            <a:lvl3pPr marL="1442096" indent="0">
              <a:buNone/>
              <a:defRPr sz="2900" b="1"/>
            </a:lvl3pPr>
            <a:lvl4pPr marL="2163143" indent="0">
              <a:buNone/>
              <a:defRPr sz="2500" b="1"/>
            </a:lvl4pPr>
            <a:lvl5pPr marL="2884190" indent="0">
              <a:buNone/>
              <a:defRPr sz="2500" b="1"/>
            </a:lvl5pPr>
            <a:lvl6pPr marL="3605240" indent="0">
              <a:buNone/>
              <a:defRPr sz="2500" b="1"/>
            </a:lvl6pPr>
            <a:lvl7pPr marL="4326287" indent="0">
              <a:buNone/>
              <a:defRPr sz="2500" b="1"/>
            </a:lvl7pPr>
            <a:lvl8pPr marL="5047334" indent="0">
              <a:buNone/>
              <a:defRPr sz="2500" b="1"/>
            </a:lvl8pPr>
            <a:lvl9pPr marL="5768382" indent="0">
              <a:buNone/>
              <a:defRPr sz="25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34671" y="4613051"/>
            <a:ext cx="4724775" cy="8380938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432100" y="3256075"/>
            <a:ext cx="4726631" cy="1356976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21047" indent="0">
              <a:buNone/>
              <a:defRPr sz="3200" b="1"/>
            </a:lvl2pPr>
            <a:lvl3pPr marL="1442096" indent="0">
              <a:buNone/>
              <a:defRPr sz="2900" b="1"/>
            </a:lvl3pPr>
            <a:lvl4pPr marL="2163143" indent="0">
              <a:buNone/>
              <a:defRPr sz="2500" b="1"/>
            </a:lvl4pPr>
            <a:lvl5pPr marL="2884190" indent="0">
              <a:buNone/>
              <a:defRPr sz="2500" b="1"/>
            </a:lvl5pPr>
            <a:lvl6pPr marL="3605240" indent="0">
              <a:buNone/>
              <a:defRPr sz="2500" b="1"/>
            </a:lvl6pPr>
            <a:lvl7pPr marL="4326287" indent="0">
              <a:buNone/>
              <a:defRPr sz="2500" b="1"/>
            </a:lvl7pPr>
            <a:lvl8pPr marL="5047334" indent="0">
              <a:buNone/>
              <a:defRPr sz="2500" b="1"/>
            </a:lvl8pPr>
            <a:lvl9pPr marL="5768382" indent="0">
              <a:buNone/>
              <a:defRPr sz="25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432100" y="4613051"/>
            <a:ext cx="4726631" cy="8380938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1" y="579158"/>
            <a:ext cx="3518056" cy="246478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80823" y="579158"/>
            <a:ext cx="5977908" cy="12414833"/>
          </a:xfrm>
        </p:spPr>
        <p:txBody>
          <a:bodyPr/>
          <a:lstStyle>
            <a:lvl1pPr>
              <a:defRPr sz="5000"/>
            </a:lvl1pPr>
            <a:lvl2pPr>
              <a:defRPr sz="4400"/>
            </a:lvl2pPr>
            <a:lvl3pPr>
              <a:defRPr sz="38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4671" y="3043941"/>
            <a:ext cx="3518056" cy="9950049"/>
          </a:xfrm>
        </p:spPr>
        <p:txBody>
          <a:bodyPr/>
          <a:lstStyle>
            <a:lvl1pPr marL="0" indent="0">
              <a:buNone/>
              <a:defRPr sz="2300"/>
            </a:lvl1pPr>
            <a:lvl2pPr marL="721047" indent="0">
              <a:buNone/>
              <a:defRPr sz="1900"/>
            </a:lvl2pPr>
            <a:lvl3pPr marL="1442096" indent="0">
              <a:buNone/>
              <a:defRPr sz="1600"/>
            </a:lvl3pPr>
            <a:lvl4pPr marL="2163143" indent="0">
              <a:buNone/>
              <a:defRPr sz="1300"/>
            </a:lvl4pPr>
            <a:lvl5pPr marL="2884190" indent="0">
              <a:buNone/>
              <a:defRPr sz="1300"/>
            </a:lvl5pPr>
            <a:lvl6pPr marL="3605240" indent="0">
              <a:buNone/>
              <a:defRPr sz="1300"/>
            </a:lvl6pPr>
            <a:lvl7pPr marL="4326287" indent="0">
              <a:buNone/>
              <a:defRPr sz="1300"/>
            </a:lvl7pPr>
            <a:lvl8pPr marL="5047334" indent="0">
              <a:buNone/>
              <a:defRPr sz="1300"/>
            </a:lvl8pPr>
            <a:lvl9pPr marL="5768382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982" y="10182386"/>
            <a:ext cx="6416040" cy="12020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95982" y="1299735"/>
            <a:ext cx="6416040" cy="8727758"/>
          </a:xfrm>
        </p:spPr>
        <p:txBody>
          <a:bodyPr/>
          <a:lstStyle>
            <a:lvl1pPr marL="0" indent="0">
              <a:buNone/>
              <a:defRPr sz="5000"/>
            </a:lvl1pPr>
            <a:lvl2pPr marL="721047" indent="0">
              <a:buNone/>
              <a:defRPr sz="4400"/>
            </a:lvl2pPr>
            <a:lvl3pPr marL="1442096" indent="0">
              <a:buNone/>
              <a:defRPr sz="3800"/>
            </a:lvl3pPr>
            <a:lvl4pPr marL="2163143" indent="0">
              <a:buNone/>
              <a:defRPr sz="3200"/>
            </a:lvl4pPr>
            <a:lvl5pPr marL="2884190" indent="0">
              <a:buNone/>
              <a:defRPr sz="3200"/>
            </a:lvl5pPr>
            <a:lvl6pPr marL="3605240" indent="0">
              <a:buNone/>
              <a:defRPr sz="3200"/>
            </a:lvl6pPr>
            <a:lvl7pPr marL="4326287" indent="0">
              <a:buNone/>
              <a:defRPr sz="3200"/>
            </a:lvl7pPr>
            <a:lvl8pPr marL="5047334" indent="0">
              <a:buNone/>
              <a:defRPr sz="3200"/>
            </a:lvl8pPr>
            <a:lvl9pPr marL="5768382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95982" y="11384473"/>
            <a:ext cx="6416040" cy="1707164"/>
          </a:xfrm>
        </p:spPr>
        <p:txBody>
          <a:bodyPr/>
          <a:lstStyle>
            <a:lvl1pPr marL="0" indent="0">
              <a:buNone/>
              <a:defRPr sz="2300"/>
            </a:lvl1pPr>
            <a:lvl2pPr marL="721047" indent="0">
              <a:buNone/>
              <a:defRPr sz="1900"/>
            </a:lvl2pPr>
            <a:lvl3pPr marL="1442096" indent="0">
              <a:buNone/>
              <a:defRPr sz="1600"/>
            </a:lvl3pPr>
            <a:lvl4pPr marL="2163143" indent="0">
              <a:buNone/>
              <a:defRPr sz="1300"/>
            </a:lvl4pPr>
            <a:lvl5pPr marL="2884190" indent="0">
              <a:buNone/>
              <a:defRPr sz="1300"/>
            </a:lvl5pPr>
            <a:lvl6pPr marL="3605240" indent="0">
              <a:buNone/>
              <a:defRPr sz="1300"/>
            </a:lvl6pPr>
            <a:lvl7pPr marL="4326287" indent="0">
              <a:buNone/>
              <a:defRPr sz="1300"/>
            </a:lvl7pPr>
            <a:lvl8pPr marL="5047334" indent="0">
              <a:buNone/>
              <a:defRPr sz="1300"/>
            </a:lvl8pPr>
            <a:lvl9pPr marL="5768382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34671" y="582525"/>
            <a:ext cx="9624061" cy="2424378"/>
          </a:xfrm>
          <a:prstGeom prst="rect">
            <a:avLst/>
          </a:prstGeom>
        </p:spPr>
        <p:txBody>
          <a:bodyPr vert="horz" lIns="144209" tIns="72105" rIns="144209" bIns="72105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4671" y="3394131"/>
            <a:ext cx="9624061" cy="9599860"/>
          </a:xfrm>
          <a:prstGeom prst="rect">
            <a:avLst/>
          </a:prstGeom>
        </p:spPr>
        <p:txBody>
          <a:bodyPr vert="horz" lIns="144209" tIns="72105" rIns="144209" bIns="72105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34670" y="13482235"/>
            <a:ext cx="2495126" cy="774453"/>
          </a:xfrm>
          <a:prstGeom prst="rect">
            <a:avLst/>
          </a:prstGeom>
        </p:spPr>
        <p:txBody>
          <a:bodyPr vert="horz" lIns="144209" tIns="72105" rIns="144209" bIns="72105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2014/9/11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653580" y="13482235"/>
            <a:ext cx="3386244" cy="774453"/>
          </a:xfrm>
          <a:prstGeom prst="rect">
            <a:avLst/>
          </a:prstGeom>
        </p:spPr>
        <p:txBody>
          <a:bodyPr vert="horz" lIns="144209" tIns="72105" rIns="144209" bIns="72105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663604" y="13482235"/>
            <a:ext cx="2495126" cy="774453"/>
          </a:xfrm>
          <a:prstGeom prst="rect">
            <a:avLst/>
          </a:prstGeom>
        </p:spPr>
        <p:txBody>
          <a:bodyPr vert="horz" lIns="144209" tIns="72105" rIns="144209" bIns="72105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42096" rtl="0" eaLnBrk="1" latinLnBrk="0" hangingPunct="1">
        <a:spcBef>
          <a:spcPct val="0"/>
        </a:spcBef>
        <a:buNone/>
        <a:defRPr kumimoji="1" sz="6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0785" indent="-540785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1pPr>
      <a:lvl2pPr marL="1171702" indent="-450655" algn="l" defTabSz="1442096" rtl="0" eaLnBrk="1" latinLnBrk="0" hangingPunct="1">
        <a:spcBef>
          <a:spcPct val="20000"/>
        </a:spcBef>
        <a:buFont typeface="Arial" pitchFamily="34" charset="0"/>
        <a:buChar char="–"/>
        <a:defRPr kumimoji="1" sz="4400" kern="1200">
          <a:solidFill>
            <a:schemeClr val="tx1"/>
          </a:solidFill>
          <a:latin typeface="+mn-lt"/>
          <a:ea typeface="+mn-ea"/>
          <a:cs typeface="+mn-cs"/>
        </a:defRPr>
      </a:lvl2pPr>
      <a:lvl3pPr marL="1802620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23667" indent="-360524" algn="l" defTabSz="1442096" rtl="0" eaLnBrk="1" latinLnBrk="0" hangingPunct="1">
        <a:spcBef>
          <a:spcPct val="20000"/>
        </a:spcBef>
        <a:buFont typeface="Arial" pitchFamily="34" charset="0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44714" indent="-360524" algn="l" defTabSz="1442096" rtl="0" eaLnBrk="1" latinLnBrk="0" hangingPunct="1">
        <a:spcBef>
          <a:spcPct val="20000"/>
        </a:spcBef>
        <a:buFont typeface="Arial" pitchFamily="34" charset="0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65763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686810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7857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28905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1047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42096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63143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884190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05240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26287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47334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768382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ODPB-1</cp:lastModifiedBy>
  <cp:revision>11</cp:revision>
  <dcterms:modified xsi:type="dcterms:W3CDTF">2014-09-11T10:52:33Z</dcterms:modified>
</cp:coreProperties>
</file>